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58" r:id="rId2"/>
    <p:sldId id="446" r:id="rId3"/>
    <p:sldId id="454" r:id="rId4"/>
    <p:sldId id="441" r:id="rId5"/>
    <p:sldId id="465" r:id="rId6"/>
    <p:sldId id="431" r:id="rId7"/>
    <p:sldId id="407" r:id="rId8"/>
    <p:sldId id="408" r:id="rId9"/>
    <p:sldId id="433" r:id="rId10"/>
    <p:sldId id="439" r:id="rId11"/>
    <p:sldId id="450" r:id="rId12"/>
    <p:sldId id="432" r:id="rId13"/>
    <p:sldId id="437" r:id="rId14"/>
    <p:sldId id="462" r:id="rId15"/>
    <p:sldId id="453" r:id="rId16"/>
    <p:sldId id="452" r:id="rId17"/>
    <p:sldId id="455" r:id="rId18"/>
    <p:sldId id="449" r:id="rId19"/>
    <p:sldId id="456" r:id="rId20"/>
    <p:sldId id="459" r:id="rId21"/>
    <p:sldId id="460" r:id="rId22"/>
    <p:sldId id="464" r:id="rId23"/>
    <p:sldId id="461" r:id="rId24"/>
    <p:sldId id="463" r:id="rId25"/>
    <p:sldId id="451" r:id="rId26"/>
    <p:sldId id="417" r:id="rId27"/>
    <p:sldId id="438" r:id="rId28"/>
    <p:sldId id="457" r:id="rId29"/>
    <p:sldId id="440" r:id="rId30"/>
    <p:sldId id="447" r:id="rId31"/>
    <p:sldId id="448" r:id="rId32"/>
    <p:sldId id="442" r:id="rId33"/>
    <p:sldId id="443" r:id="rId34"/>
    <p:sldId id="444" r:id="rId35"/>
    <p:sldId id="445" r:id="rId36"/>
    <p:sldId id="436" r:id="rId37"/>
    <p:sldId id="423" r:id="rId38"/>
    <p:sldId id="412" r:id="rId39"/>
    <p:sldId id="425" r:id="rId40"/>
    <p:sldId id="424" r:id="rId41"/>
    <p:sldId id="422" r:id="rId42"/>
    <p:sldId id="420" r:id="rId43"/>
    <p:sldId id="413" r:id="rId44"/>
    <p:sldId id="418" r:id="rId45"/>
    <p:sldId id="426" r:id="rId46"/>
    <p:sldId id="434" r:id="rId47"/>
    <p:sldId id="409" r:id="rId48"/>
    <p:sldId id="410" r:id="rId49"/>
    <p:sldId id="411" r:id="rId50"/>
    <p:sldId id="41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g &amp; Results" id="{452AD452-7B7B-49C5-A67B-9EA1184F2A06}">
          <p14:sldIdLst>
            <p14:sldId id="458"/>
            <p14:sldId id="446"/>
            <p14:sldId id="454"/>
            <p14:sldId id="441"/>
            <p14:sldId id="465"/>
            <p14:sldId id="431"/>
            <p14:sldId id="407"/>
            <p14:sldId id="408"/>
            <p14:sldId id="433"/>
            <p14:sldId id="439"/>
            <p14:sldId id="450"/>
            <p14:sldId id="432"/>
            <p14:sldId id="437"/>
            <p14:sldId id="462"/>
            <p14:sldId id="453"/>
            <p14:sldId id="452"/>
            <p14:sldId id="455"/>
            <p14:sldId id="449"/>
            <p14:sldId id="456"/>
            <p14:sldId id="459"/>
            <p14:sldId id="460"/>
            <p14:sldId id="464"/>
            <p14:sldId id="461"/>
            <p14:sldId id="463"/>
            <p14:sldId id="451"/>
            <p14:sldId id="417"/>
            <p14:sldId id="438"/>
            <p14:sldId id="457"/>
            <p14:sldId id="440"/>
            <p14:sldId id="447"/>
            <p14:sldId id="448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69D335-2B3E-41DA-A18C-85552A5A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878"/>
            <a:ext cx="6096000" cy="42980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blipFill>
                <a:blip r:embed="rId3"/>
                <a:stretch>
                  <a:fillRect l="-820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435B009-209F-48DE-8E66-D17A15AC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8712"/>
            <a:ext cx="6096001" cy="42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12657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12657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205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D4554-AC87-42AA-BE5A-717B15EF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5356"/>
            <a:ext cx="6096000" cy="4235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AB11B-1A92-4EFB-BAEA-375B0B3D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53638"/>
            <a:ext cx="6096000" cy="422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857AF0-FD40-4DEC-902F-3B0B527D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9597" cy="4257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6B5FB-682E-47D7-BAEF-2B752A1E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6" y="2549473"/>
            <a:ext cx="6092403" cy="4241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05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6CF5F1-5795-449B-9D5F-C117B4F4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3514"/>
            <a:ext cx="6096000" cy="4274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99AE43-961D-435B-86A5-5FFECA47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83514"/>
            <a:ext cx="6096000" cy="4292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configs/new10_contra/contra_usa_v2_l4.py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84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5276FF-6AED-4585-AE4F-CF7B3885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6654" cy="428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temperature=0.03;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045CBB-AE65-4B72-AA69-36C1AC3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6" y="2513132"/>
            <a:ext cx="6096654" cy="4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5432C-9203-46C3-AB13-A1567C5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714"/>
            <a:ext cx="6096000" cy="42817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configs/new10_contra/contra_usa_v2_22.py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temperature=0.1;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F448DF9-3C91-4FBA-A8C3-4D0D6D99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19999"/>
            <a:ext cx="6096001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32058"/>
              </p:ext>
            </p:extLst>
          </p:nvPr>
        </p:nvGraphicFramePr>
        <p:xfrm>
          <a:off x="838200" y="1825625"/>
          <a:ext cx="6565009" cy="2306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01180"/>
              </p:ext>
            </p:extLst>
          </p:nvPr>
        </p:nvGraphicFramePr>
        <p:xfrm>
          <a:off x="0" y="0"/>
          <a:ext cx="8460421" cy="541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 epochs)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finished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baseline_usa_v3_run2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65.72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45.33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wd=0,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baseline_usa_wd0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70.01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49.64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090DE3-3248-4F71-8917-C0CE3CAD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3075"/>
            <a:ext cx="6096000" cy="4307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F63D48-97FE-4A45-ABE1-6C0FF854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075"/>
            <a:ext cx="6096000" cy="42581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54A580-6093-456E-B995-3828E7A7A05C}"/>
              </a:ext>
            </a:extLst>
          </p:cNvPr>
          <p:cNvSpPr txBox="1"/>
          <p:nvPr/>
        </p:nvSpPr>
        <p:spPr>
          <a:xfrm>
            <a:off x="259823" y="247646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configs/pretrain/src_usa_finetune_v0.py (SegFusionV4)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weight_decay=1e-4; load_from=src_usa_pretrain_v0/epoch_32.pth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99A980-0AF4-4D03-B306-3A97AAC1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32" y="0"/>
            <a:ext cx="3507268" cy="24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7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2561</Words>
  <Application>Microsoft Office PowerPoint</Application>
  <PresentationFormat>宽屏</PresentationFormat>
  <Paragraphs>424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623</cp:revision>
  <dcterms:created xsi:type="dcterms:W3CDTF">2020-11-13T13:05:14Z</dcterms:created>
  <dcterms:modified xsi:type="dcterms:W3CDTF">2021-05-05T01:42:16Z</dcterms:modified>
</cp:coreProperties>
</file>